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C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930B3-34DB-4FBC-9DAE-F4F202E68148}" v="791" dt="2022-06-06T22:18:26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8D2CA-625C-4810-B3F0-132E06A8B978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BC22F-699F-4222-933C-5BF47620AA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451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C22F-699F-4222-933C-5BF47620AA4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10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80A725-35F0-92C9-76A4-8C1825A3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F0B303A-6C40-2C80-BBF1-8C5CA9AA4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89F043-5F3E-74E8-E62C-27FC2678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1C9AB7-0E99-BF0D-5961-9F9C2EA3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595049-5D03-2C83-990E-D5806D09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18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3F150-246E-BB94-35AB-6B5EFB47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97D061-2301-E938-DA7F-C8244D82E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8CAE2-F18C-CBDF-A77C-D615B152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E6B69-921A-C4F8-C8F8-40441DF2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58EC35-2870-C31B-BDDE-5F321EFB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6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F19425-4354-DC51-659A-4A71355BE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C7F9C6-58E0-059D-FD55-78B6D52C6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73074-CE71-4976-7A63-77C30C57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20EDD-01D4-DB0F-72F6-8D0B1DE9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C8323-9D8E-04AF-78D4-2C7E663E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55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40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CDD052-4D44-1CB7-840B-82D2BBED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9EBF45-9F38-6D35-5196-4EC5B72F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667F5E-0BCE-6A40-4DE5-450BB30B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BB0761-DAFA-861C-3880-3524726E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31FD2D-1F57-1315-8A7C-B12D7BC3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80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942AE8-C5B2-2F63-ED73-6220A993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147C2A-998A-F843-0F48-C700A5434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6C940B-B848-AE1D-73B7-2A1FCE4BD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50B6D-DEBC-D7CC-213F-940F20F2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7FDFA4-FFBD-1C84-A556-64E206F0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AED3BB-AB7A-EBB9-2273-7B7B5563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9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D06A04-D206-6103-8BAE-2E86D731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4C1964-E5F7-26CA-7F67-251CA2409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5FB6BC-58DB-F226-1F8B-8DD95B7A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27C753-7F4C-AA0E-85A3-9C2D51729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33418B-E7C6-F2D4-652F-2BC07F5EB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006300-544B-3747-9B6D-07EA3005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138C1D-9094-C7A9-4161-11D6E509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79AE01-1BE9-0BE4-6686-59C82F5A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40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B18E4-6C06-16F2-9B28-D13638FD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39ED14-0B42-EE30-BD0C-BABCA970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538803E-99A8-68F4-01E7-BF74C0F3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58AEF0-849C-B6FF-365F-76993853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1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C0BB4C-4028-6817-BDA3-A5D120F1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78C52F9-286B-231D-E0CD-E8E54A82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6A435F-065A-516A-D45E-5034F6C1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0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79E1F-6082-9C7C-60DC-ADEB2803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6B953-A9D5-3BA4-9930-58334F976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817BCC-DFCB-8F4C-FD07-FF827D36D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EE7081-FD32-6D12-364F-73BF2AA5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6D1750-79E6-6316-67DC-B6A044A0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EC3EDB-8448-3D12-402E-DF144F70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2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29239-4C22-8535-97C7-970D3AD3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D9FCDAD-BEB0-C2A3-F6CB-71BF6DD65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183164-14A8-503D-128D-28425B448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3FB2D-A700-502E-D768-9BA259441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B53210-6536-00D8-7655-7181DDB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5F2F17-2F38-48C4-4DAD-0C1226A3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87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0B782E-50BF-1F7F-484B-C0886F67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A78E2E-07C3-6CC9-499C-AD43F49DC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FF4D3B-D6E1-5D8E-8577-D97E4383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66FD-1274-440D-B25A-E0A7FFB0AEC2}" type="datetimeFigureOut">
              <a:rPr lang="it-IT" smtClean="0"/>
              <a:t>08/06/2022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94122B-03C3-CF2E-8E84-2BA5AD51C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E88466-A103-7EFC-A2FF-617A14EDC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38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iadzany.blogspot.com/2012/02/tripadvisor-maintain-healthy-scepticism.html" TargetMode="External"/><Relationship Id="rId7" Type="http://schemas.openxmlformats.org/officeDocument/2006/relationships/hyperlink" Target="https://learn.eduopen.org/eduopenv2/institution.ph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atteofasulo.github.io/PyTripAdvisor/graphs/cuisine_typ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teofasulo.github.io/PyTripAdvisor/graphs/diet_typ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tteofasulo.github.io/PyTripAdvisor/graphs/top_roman_reviewer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tteofasulo.github.io/PyTripAdvisor/graphs/sunburs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atteofasulo.github.io/PyTripAdvisor/graphs/avg_rating_per_pric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ount_restaurants_by_municipio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teofasulo.github.io/PyTripAdvisor/graphs/treemap_municipi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440" y="1049670"/>
            <a:ext cx="1128382" cy="847206"/>
            <a:chOff x="7393391" y="1075612"/>
            <a:chExt cx="1128382" cy="847206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E4B9AB89-BA23-4985-97B3-EB677E496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11C40F7-30D7-27B2-D03C-83A083E8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2247" y="1183103"/>
            <a:ext cx="1703972" cy="1001083"/>
          </a:xfrm>
          <a:prstGeom prst="rect">
            <a:avLst/>
          </a:prstGeom>
        </p:spPr>
      </p:pic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36FC9198-E7C0-476E-AEEA-E406CF30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1BD3377-D6CD-0AF1-2D10-2B3B21C1E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3" y="4805338"/>
            <a:ext cx="1206656" cy="1206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76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22124AAC-6EB1-C627-9F80-4F8D7D5DF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441" y="2011679"/>
            <a:ext cx="4432438" cy="905897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latin typeface="Mangal" panose="02040503050203030202" pitchFamily="18" charset="0"/>
                <a:cs typeface="Mangal" panose="02040503050203030202" pitchFamily="18" charset="0"/>
              </a:rPr>
              <a:t>Abba-</a:t>
            </a:r>
            <a:r>
              <a:rPr lang="it-IT" sz="4000" dirty="0">
                <a:solidFill>
                  <a:srgbClr val="2E5C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Co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300555F-083F-A3BE-A48A-A845DE206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30" y="4003817"/>
            <a:ext cx="2963421" cy="80496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B3872F4-D97C-21B8-D386-EB019FB936FE}"/>
              </a:ext>
            </a:extLst>
          </p:cNvPr>
          <p:cNvSpPr txBox="1"/>
          <p:nvPr/>
        </p:nvSpPr>
        <p:spPr>
          <a:xfrm>
            <a:off x="0" y="6365997"/>
            <a:ext cx="55691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00" dirty="0">
                <a:latin typeface="Mangal" panose="02040503050203030202" pitchFamily="18" charset="0"/>
                <a:cs typeface="Mangal" panose="02040503050203030202" pitchFamily="18" charset="0"/>
              </a:rPr>
              <a:t>Tecniche Informatiche per </a:t>
            </a:r>
            <a:r>
              <a:rPr lang="it-IT" sz="1700" dirty="0">
                <a:solidFill>
                  <a:srgbClr val="2E5C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la gestione dei dati L-31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0778A49-D5F6-B889-AE4C-701254147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89666"/>
            <a:ext cx="1211830" cy="12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C665BDD1-7710-EED7-30E2-016367E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98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3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19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cielo, screenshot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F630F833-280E-39B0-C7AC-3F4BAD5CA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47C282D2-2BB2-6D86-90BD-FA4DADC5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8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6682"/>
            <a:ext cx="7101840" cy="1038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500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00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67640" y="1876653"/>
            <a:ext cx="5822278" cy="4660291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7508240" y="0"/>
            <a:ext cx="4683760" cy="517144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6248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90" y="4751031"/>
            <a:ext cx="7614710" cy="1412119"/>
          </a:xfrm>
        </p:spPr>
        <p:txBody>
          <a:bodyPr>
            <a:normAutofit/>
          </a:bodyPr>
          <a:lstStyle/>
          <a:p>
            <a:r>
              <a:rPr lang="it-IT" sz="2800" dirty="0" err="1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Restaurants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with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less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than</a:t>
            </a:r>
            <a:r>
              <a:rPr lang="it-IT" sz="28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" y="4731589"/>
            <a:ext cx="1451001" cy="145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93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9" y="4591144"/>
            <a:ext cx="1772412" cy="1772412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4564694" y="5184995"/>
            <a:ext cx="7415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Restaurants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with </a:t>
            </a:r>
            <a:r>
              <a:rPr lang="it-IT" sz="2800" dirty="0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more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than</a:t>
            </a:r>
            <a:r>
              <a:rPr lang="it-IT" sz="2800" dirty="0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it-IT" sz="28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1000 reviews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7396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4D8F0-8ADF-41F0-B6EF-EDCB0778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682B8C-4240-452F-96C1-4CD7E59B5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E986DD-2E0C-40E9-A0B4-1492E7C9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1147CC-0146-459F-AC50-3DE54A0E7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13871"/>
            <a:ext cx="1861854" cy="717514"/>
            <a:chOff x="0" y="604259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8971EE-FF2D-4E91-9815-2CCC66CD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21A2CC-9B13-43D7-8074-9B7479CE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7D92DE-9334-4F12-AD6B-8548D4F9A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0364" y="1215898"/>
            <a:ext cx="3959478" cy="471071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39D0FC-B65F-4D5D-A8AD-6D0E6C4D6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3AFBF5-FA42-4BA8-BCE4-E37A127A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E1E800F-93B7-4AB7-B63A-E4C4E9C2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027288" cy="472773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274547"/>
            <a:ext cx="3394706" cy="2783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00B0F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Creative</a:t>
            </a:r>
            <a:r>
              <a:rPr lang="en-US" sz="5000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5000" dirty="0">
                <a:solidFill>
                  <a:srgbClr val="FFF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Poster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A59942-B6FE-4CF6-8242-F6EE3231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D9628C-9189-4868-B8AA-1727266F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F05241-2204-496E-AD1F-68B31922B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79" y="1345036"/>
            <a:ext cx="2900757" cy="4332962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67" y="64926"/>
            <a:ext cx="3315366" cy="4686031"/>
          </a:xfrm>
          <a:prstGeom prst="rect">
            <a:avLst/>
          </a:prstGeom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63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hlinkClick r:id="rId2"/>
            <a:extLst>
              <a:ext uri="{FF2B5EF4-FFF2-40B4-BE49-F238E27FC236}">
                <a16:creationId xmlns:a16="http://schemas.microsoft.com/office/drawing/2014/main" id="{FA672372-F497-5E2E-FFED-0FCB9813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52" y="643467"/>
            <a:ext cx="685669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07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hlinkClick r:id="rId2"/>
            <a:extLst>
              <a:ext uri="{FF2B5EF4-FFF2-40B4-BE49-F238E27FC236}">
                <a16:creationId xmlns:a16="http://schemas.microsoft.com/office/drawing/2014/main" id="{542927A7-9FF5-7EB6-F403-83AACB50C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6032"/>
            <a:ext cx="10905066" cy="36259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hlinkClick r:id="rId3"/>
            <a:extLst>
              <a:ext uri="{FF2B5EF4-FFF2-40B4-BE49-F238E27FC236}">
                <a16:creationId xmlns:a16="http://schemas.microsoft.com/office/drawing/2014/main" id="{AADF2E40-77CA-CDB9-03C4-E70871972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28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hlinkClick r:id="rId2"/>
            <a:extLst>
              <a:ext uri="{FF2B5EF4-FFF2-40B4-BE49-F238E27FC236}">
                <a16:creationId xmlns:a16="http://schemas.microsoft.com/office/drawing/2014/main" id="{A7855585-E19A-AED7-A72A-78A3F550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10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28</Words>
  <Application>Microsoft Office PowerPoint</Application>
  <PresentationFormat>Widescreen</PresentationFormat>
  <Paragraphs>7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Tema di Office</vt:lpstr>
      <vt:lpstr>Presentazione standard di PowerPoint</vt:lpstr>
      <vt:lpstr>Food Cloud All Reviews</vt:lpstr>
      <vt:lpstr>Restaurants with less than 50 reviews</vt:lpstr>
      <vt:lpstr>Presentazione standard di PowerPoint</vt:lpstr>
      <vt:lpstr>Creative Poster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TripAdvisor</dc:title>
  <dc:creator>Matteo Sivoccia</dc:creator>
  <cp:lastModifiedBy>Simone Flavio Paris</cp:lastModifiedBy>
  <cp:revision>5</cp:revision>
  <dcterms:created xsi:type="dcterms:W3CDTF">2022-06-06T21:01:50Z</dcterms:created>
  <dcterms:modified xsi:type="dcterms:W3CDTF">2022-06-07T23:00:13Z</dcterms:modified>
</cp:coreProperties>
</file>